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1" autoAdjust="0"/>
    <p:restoredTop sz="95820" autoAdjust="0"/>
  </p:normalViewPr>
  <p:slideViewPr>
    <p:cSldViewPr snapToGrid="0" showGuides="1">
      <p:cViewPr varScale="1">
        <p:scale>
          <a:sx n="107" d="100"/>
          <a:sy n="107" d="100"/>
        </p:scale>
        <p:origin x="368" y="160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6/18/21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 HEADING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298132"/>
            <a:ext cx="11506200" cy="821931"/>
          </a:xfrm>
          <a:prstGeom prst="rect">
            <a:avLst/>
          </a:prstGeo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MAIN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EFF9DF11-B80A-9B4C-ABD3-C1DEC6B187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65" y="5847491"/>
            <a:ext cx="1883774" cy="72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prstGeom prst="rect">
            <a:avLst/>
          </a:prstGeo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prstGeom prst="rect">
            <a:avLst/>
          </a:prstGeo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prstGeom prst="rect">
            <a:avLst/>
          </a:prstGeo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prstGeom prst="rect">
            <a:avLst/>
          </a:prstGeo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prstGeom prst="rect">
            <a:avLst/>
          </a:prstGeo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  <a:prstGeom prst="rect">
            <a:avLst/>
          </a:prstGeo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  <a:prstGeom prst="rect">
            <a:avLst/>
          </a:prstGeo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  <a:prstGeom prst="rect">
            <a:avLst/>
          </a:prstGeo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Text&#10;&#10;Description automatically generated with low confidence">
            <a:extLst>
              <a:ext uri="{FF2B5EF4-FFF2-40B4-BE49-F238E27FC236}">
                <a16:creationId xmlns:a16="http://schemas.microsoft.com/office/drawing/2014/main" id="{00389ABE-7D84-504A-B86F-A87F629A29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022" y="5857429"/>
            <a:ext cx="1962480" cy="7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65EA4E9C-2B7C-EB4F-9D13-A0256ADB4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022" y="5857429"/>
            <a:ext cx="1962480" cy="7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  <a:prstGeom prst="rect">
            <a:avLst/>
          </a:prstGeo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0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66" r:id="rId4"/>
    <p:sldLayoutId id="2147483667" r:id="rId5"/>
    <p:sldLayoutId id="2147483655" r:id="rId6"/>
    <p:sldLayoutId id="2147483678" r:id="rId7"/>
    <p:sldLayoutId id="2147483650" r:id="rId8"/>
    <p:sldLayoutId id="2147483673" r:id="rId9"/>
    <p:sldLayoutId id="2147483659" r:id="rId10"/>
    <p:sldLayoutId id="2147483676" r:id="rId11"/>
    <p:sldLayoutId id="2147483652" r:id="rId12"/>
    <p:sldLayoutId id="2147483657" r:id="rId13"/>
    <p:sldLayoutId id="2147483672" r:id="rId14"/>
    <p:sldLayoutId id="2147483679" r:id="rId15"/>
    <p:sldLayoutId id="2147483656" r:id="rId16"/>
    <p:sldLayoutId id="2147483674" r:id="rId17"/>
    <p:sldLayoutId id="214748365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26175DE-A39A-1B4D-A9B4-1A16FAABC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71C7E-4B1D-4145-BA28-41C4CDB9B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Governor Message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335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1FD5A-5FD4-BA42-887D-CC361C038A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8A8066-A85C-5C46-A065-C304EE3BCD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RI President Shekhar Mehta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3DBAD79-B3A4-804C-B991-6DF5BC84FC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“SERVICE IS THE RENT WE PAY FOR THE SPACE THAT WE OCCUPY ON THIS EARTH”</a:t>
            </a:r>
          </a:p>
        </p:txBody>
      </p:sp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CADDAD31-EDBF-3B4B-816D-499D4D4BC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6" y="1716757"/>
            <a:ext cx="444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4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9B127C-D1EE-D04D-AF41-4AB8435647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480695"/>
            <a:ext cx="5537200" cy="608992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GROW ROTARY TO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1.3 MILLION BY JULY 2022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b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HOW: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Each one bring one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 more Grow more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Rotary Service Days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b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PLUS: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Each club donate $1500USD to Polio Plus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FAB0802-8F53-1E41-BBE6-22E51F34E6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 President Shekhar Mehta’s Goals for 2021/22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E0F5D-69DD-DD47-8BA7-C8B69016A8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Diagram&#10;&#10;Description automatically generated">
            <a:extLst>
              <a:ext uri="{FF2B5EF4-FFF2-40B4-BE49-F238E27FC236}">
                <a16:creationId xmlns:a16="http://schemas.microsoft.com/office/drawing/2014/main" id="{9C231E72-72E2-8D4C-9E31-352120BCEA6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319" y="986245"/>
            <a:ext cx="5658051" cy="488550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97E242-BC8D-7F4C-A867-A8F27335D3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NEW! SUPPORTING THE ENVIRONMENT 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0BDE15B-549C-1F40-9254-CBC53CF97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1"/>
            <a:ext cx="4986867" cy="3034631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Grant applications for projects will be accepted beginning on 1 July 2021. Gifts and commitments from Rotarians and others will be sought to provide global grant support for the new area of focus.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61D27-6BC9-C841-B6A3-C2AEBF0E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15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4228</TotalTime>
  <Words>109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District Governor Message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Lorna Curtis</cp:lastModifiedBy>
  <cp:revision>166</cp:revision>
  <cp:lastPrinted>2019-12-04T20:41:25Z</cp:lastPrinted>
  <dcterms:created xsi:type="dcterms:W3CDTF">2019-11-18T03:22:22Z</dcterms:created>
  <dcterms:modified xsi:type="dcterms:W3CDTF">2021-06-18T20:36:11Z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